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10/04/2018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241F582-7CF6-4B7C-9EAE-A315FDF9E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 smtClean="0"/>
              <a:t>Talking about Agile Methods used.</a:t>
            </a:r>
            <a:endParaRPr lang="en-GB" dirty="0"/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AD99B7-5F27-4523-998A-026C04366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 smtClean="0"/>
              <a:t>They take place daily to discuss the progress of the project.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</a:t>
            </a:r>
            <a:r>
              <a:rPr lang="en-GB" dirty="0" smtClean="0"/>
              <a:t>stories.</a:t>
            </a:r>
          </a:p>
          <a:p>
            <a:endParaRPr lang="en-GB" dirty="0"/>
          </a:p>
          <a:p>
            <a:r>
              <a:rPr lang="en-GB" dirty="0"/>
              <a:t>Scrum Meetings are conducted by the Scrum Master of </a:t>
            </a:r>
            <a:r>
              <a:rPr lang="en-GB" dirty="0" smtClean="0"/>
              <a:t>the team.</a:t>
            </a:r>
            <a:endParaRPr lang="en-GB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3D0B3E2-848E-40D7-ABE3-9C98AF031B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 smtClean="0"/>
              <a:t>Commitment betwee</a:t>
            </a:r>
            <a:r>
              <a:rPr lang="en-GB" sz="2200" dirty="0" smtClean="0"/>
              <a:t>n team members.</a:t>
            </a: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 smtClean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 smtClean="0"/>
              <a:t>Conducted by team members themselves.</a:t>
            </a:r>
            <a:endParaRPr lang="en-GB" sz="2200" dirty="0"/>
          </a:p>
          <a:p>
            <a:pPr marL="0" indent="0">
              <a:lnSpc>
                <a:spcPct val="110000"/>
              </a:lnSpc>
              <a:buNone/>
            </a:pPr>
            <a:endParaRPr lang="en-GB" sz="2200" dirty="0" smtClean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 smtClean="0"/>
              <a:t>Helped the team to proceed effectively.</a:t>
            </a:r>
            <a:endParaRPr lang="en-GB" sz="2200" dirty="0"/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9E7D4B-2155-4D52-80EA-0E468C1F8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>
            <a:normAutofit/>
          </a:bodyPr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</a:t>
            </a:r>
            <a:r>
              <a:rPr lang="en-GB" dirty="0" smtClean="0"/>
              <a:t>Owner.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7EFB5C-9E75-41C4-BC7A-9EAC8B8CC5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48FD4B-A60E-4910-B71C-49FEAAA304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94" y="2511397"/>
            <a:ext cx="4544008" cy="21337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 smtClean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</a:t>
            </a:r>
            <a:r>
              <a:rPr lang="en-GB" sz="2200" dirty="0" smtClean="0"/>
              <a:t>tasks.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 smtClean="0"/>
          </a:p>
          <a:p>
            <a:pPr>
              <a:lnSpc>
                <a:spcPct val="110000"/>
              </a:lnSpc>
            </a:pPr>
            <a:r>
              <a:rPr lang="en-GB" sz="2200" dirty="0" smtClean="0"/>
              <a:t>Sprints </a:t>
            </a:r>
            <a:r>
              <a:rPr lang="en-GB" sz="2200" dirty="0"/>
              <a:t>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64B7AD3-9B7C-4C17-8CFF-08DFCA0984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556545"/>
            <a:ext cx="5661867" cy="491890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 smtClean="0"/>
              <a:t>A </a:t>
            </a:r>
            <a:r>
              <a:rPr lang="en-GB" sz="2200" dirty="0"/>
              <a:t>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 smtClean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 smtClean="0"/>
              <a:t>Red line representing the estimated rate of completion.</a:t>
            </a: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 smtClean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</a:t>
            </a:r>
            <a:r>
              <a:rPr lang="en-GB" sz="2200" dirty="0" smtClean="0"/>
              <a:t>eam is behind schedule if blue line is above red line.</a:t>
            </a:r>
            <a:endParaRPr lang="en-GB" sz="2200" dirty="0"/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E10D5B5C-CE76-4DC8-AEAA-EC0975A3C1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 smtClean="0"/>
              <a:t>A clear idea on the state of progress.</a:t>
            </a:r>
            <a:endParaRPr lang="en-GB" dirty="0"/>
          </a:p>
          <a:p>
            <a:endParaRPr lang="en-GB" dirty="0"/>
          </a:p>
          <a:p>
            <a:r>
              <a:rPr lang="en-GB" dirty="0"/>
              <a:t>A</a:t>
            </a:r>
            <a:r>
              <a:rPr lang="en-GB" dirty="0" smtClean="0"/>
              <a:t>dapt to </a:t>
            </a:r>
            <a:r>
              <a:rPr lang="en-GB" dirty="0"/>
              <a:t>the current situation and manage their time more efficiently.</a:t>
            </a:r>
          </a:p>
          <a:p>
            <a:endParaRPr lang="en-GB" dirty="0"/>
          </a:p>
          <a:p>
            <a:r>
              <a:rPr lang="en-GB" dirty="0" smtClean="0"/>
              <a:t>Future of development was </a:t>
            </a:r>
            <a:r>
              <a:rPr lang="en-GB" smtClean="0"/>
              <a:t>easily predicted. 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B0BD9-0DF9-4DFA-ABA3-14920551C3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/>
          </a:bodyPr>
          <a:lstStyle/>
          <a:p>
            <a:r>
              <a:rPr lang="en-GB" dirty="0"/>
              <a:t>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http://www.agilenutshell.com/burndown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E20048-36C5-48E4-A9B2-66E2B0724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7|5.4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|4.4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2|21.1|1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|1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.7|3.4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13.1|1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2|13.4|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405</TotalTime>
  <Words>383</Words>
  <Application>Microsoft Office PowerPoint</Application>
  <PresentationFormat>Widescreen</PresentationFormat>
  <Paragraphs>71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65</cp:revision>
  <dcterms:created xsi:type="dcterms:W3CDTF">2018-03-29T09:05:06Z</dcterms:created>
  <dcterms:modified xsi:type="dcterms:W3CDTF">2018-04-10T14:44:39Z</dcterms:modified>
</cp:coreProperties>
</file>

<file path=docProps/thumbnail.jpeg>
</file>